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"/>
  </p:notesMasterIdLst>
  <p:handoutMasterIdLst>
    <p:handoutMasterId r:id="rId10"/>
  </p:handout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94" autoAdjust="0"/>
  </p:normalViewPr>
  <p:slideViewPr>
    <p:cSldViewPr snapToGrid="0">
      <p:cViewPr>
        <p:scale>
          <a:sx n="67" d="100"/>
          <a:sy n="67" d="100"/>
        </p:scale>
        <p:origin x="1296" y="480"/>
      </p:cViewPr>
      <p:guideLst/>
    </p:cSldViewPr>
  </p:slideViewPr>
  <p:outlineViewPr>
    <p:cViewPr>
      <p:scale>
        <a:sx n="33" d="100"/>
        <a:sy n="33" d="100"/>
      </p:scale>
      <p:origin x="0" y="-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8/10/relationships/authors" Target="authors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2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2/28/2024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4474" y="2949739"/>
            <a:ext cx="6261291" cy="2396686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User Control Structure</a:t>
            </a:r>
          </a:p>
        </p:txBody>
      </p:sp>
    </p:spTree>
    <p:extLst>
      <p:ext uri="{BB962C8B-B14F-4D97-AF65-F5344CB8AC3E}">
        <p14:creationId xmlns:p14="http://schemas.microsoft.com/office/powerpoint/2010/main" val="517426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D7746-3E98-4247-8AB3-54E15AF45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MERN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6B09038A-E27A-3F9F-3B10-F0A05FC71B1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MongoDB</a:t>
            </a:r>
          </a:p>
          <a:p>
            <a:endParaRPr lang="en-US" dirty="0"/>
          </a:p>
          <a:p>
            <a:r>
              <a:rPr lang="en-US" dirty="0"/>
              <a:t>Express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React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Node JS 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Node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, it’s an open-source, cross-platform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runtime environment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 that allows developers to create various server-side tools and applications using </a:t>
            </a:r>
            <a:r>
              <a:rPr lang="en-US" b="1" i="0" dirty="0">
                <a:solidFill>
                  <a:srgbClr val="111111"/>
                </a:solidFill>
                <a:effectLst/>
                <a:latin typeface="-apple-system"/>
              </a:rPr>
              <a:t>JavaScript</a:t>
            </a:r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.</a:t>
            </a:r>
            <a:endParaRPr lang="en-US" dirty="0"/>
          </a:p>
        </p:txBody>
      </p:sp>
      <p:pic>
        <p:nvPicPr>
          <p:cNvPr id="2050" name="Picture 2" descr="MongoDB - Database, Collection, and Document - GeeksforGeeks">
            <a:extLst>
              <a:ext uri="{FF2B5EF4-FFF2-40B4-BE49-F238E27FC236}">
                <a16:creationId xmlns:a16="http://schemas.microsoft.com/office/drawing/2014/main" id="{76C85BE7-8912-B631-1E56-97F3A8D0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406" y="-87630"/>
            <a:ext cx="6890594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305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E55B-7BC0-F5C9-D96C-33A242C09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LAYOUT</a:t>
            </a:r>
          </a:p>
        </p:txBody>
      </p:sp>
      <p:pic>
        <p:nvPicPr>
          <p:cNvPr id="5" name="Content Placeholder 4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9CB2599D-DA8C-809F-66F2-3119DEF464E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84" y="-1047645"/>
            <a:ext cx="4297302" cy="4284663"/>
          </a:xfrm>
        </p:spPr>
      </p:pic>
      <p:pic>
        <p:nvPicPr>
          <p:cNvPr id="9" name="Picture 8" descr="A computer with a keyboard and mouse&#10;&#10;Description automatically generated">
            <a:extLst>
              <a:ext uri="{FF2B5EF4-FFF2-40B4-BE49-F238E27FC236}">
                <a16:creationId xmlns:a16="http://schemas.microsoft.com/office/drawing/2014/main" id="{C4D5D840-C513-A5F8-4A4F-B5F3E7B9B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103" y="2772664"/>
            <a:ext cx="2428698" cy="3399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7CFCF3-89F5-04CB-3524-BD2301F0BDE7}"/>
              </a:ext>
            </a:extLst>
          </p:cNvPr>
          <p:cNvSpPr txBox="1"/>
          <p:nvPr/>
        </p:nvSpPr>
        <p:spPr>
          <a:xfrm>
            <a:off x="6267449" y="910021"/>
            <a:ext cx="159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API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4636C1-DC83-A64B-D3C1-36B90DEF4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9750" y="2772664"/>
            <a:ext cx="2105025" cy="3599109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7F84395-BED5-CED5-9472-DC9E57C082E1}"/>
              </a:ext>
            </a:extLst>
          </p:cNvPr>
          <p:cNvCxnSpPr/>
          <p:nvPr/>
        </p:nvCxnSpPr>
        <p:spPr>
          <a:xfrm flipV="1">
            <a:off x="2845213" y="1571625"/>
            <a:ext cx="1698212" cy="13525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A11F6D0-2A05-B9D2-1BFE-B0857F0765EC}"/>
              </a:ext>
            </a:extLst>
          </p:cNvPr>
          <p:cNvCxnSpPr/>
          <p:nvPr/>
        </p:nvCxnSpPr>
        <p:spPr>
          <a:xfrm>
            <a:off x="8195310" y="2388870"/>
            <a:ext cx="891540" cy="10401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B20444-EF00-1546-3484-B37D34258FEB}"/>
              </a:ext>
            </a:extLst>
          </p:cNvPr>
          <p:cNvCxnSpPr/>
          <p:nvPr/>
        </p:nvCxnSpPr>
        <p:spPr>
          <a:xfrm flipH="1" flipV="1">
            <a:off x="7406640" y="2247900"/>
            <a:ext cx="1577340" cy="24498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FA6157-AE9D-107F-B53A-AE0BD82C80C0}"/>
              </a:ext>
            </a:extLst>
          </p:cNvPr>
          <p:cNvCxnSpPr/>
          <p:nvPr/>
        </p:nvCxnSpPr>
        <p:spPr>
          <a:xfrm flipH="1">
            <a:off x="3352801" y="2247900"/>
            <a:ext cx="1596389" cy="1329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825FC12-0CA2-DD0D-1BD0-9D8090CAF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285" y="3023234"/>
            <a:ext cx="1038795" cy="10401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9B8B43-2DA5-027F-576B-ED993A9E3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7854" y="2467928"/>
            <a:ext cx="893672" cy="8948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01E534-3E65-10D5-F3FC-E4C1D2455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2676" y="3582776"/>
            <a:ext cx="1224028" cy="78337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00792F2-2009-2022-78B2-C0FD88CE4502}"/>
              </a:ext>
            </a:extLst>
          </p:cNvPr>
          <p:cNvSpPr txBox="1"/>
          <p:nvPr/>
        </p:nvSpPr>
        <p:spPr>
          <a:xfrm>
            <a:off x="7406640" y="4366154"/>
            <a:ext cx="1432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ACCESS</a:t>
            </a:r>
          </a:p>
          <a:p>
            <a:r>
              <a:rPr lang="en-US" b="1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LEVEL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885FCC3-8BE4-8B17-3041-D1F90435F3BE}"/>
              </a:ext>
            </a:extLst>
          </p:cNvPr>
          <p:cNvCxnSpPr/>
          <p:nvPr/>
        </p:nvCxnSpPr>
        <p:spPr>
          <a:xfrm flipV="1">
            <a:off x="7858124" y="3966210"/>
            <a:ext cx="0" cy="3086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661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0BFE-6814-98FD-0FE4-1FDB83FDE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pic>
        <p:nvPicPr>
          <p:cNvPr id="1026" name="Picture 2" descr="Use A Json Array With Objects With Javascript Json &gt; Json Arrays ...">
            <a:extLst>
              <a:ext uri="{FF2B5EF4-FFF2-40B4-BE49-F238E27FC236}">
                <a16:creationId xmlns:a16="http://schemas.microsoft.com/office/drawing/2014/main" id="{A4DC827B-E479-2A3C-F9BF-20B7751F72BE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486" y="1838325"/>
            <a:ext cx="6101541" cy="428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6572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30005B-6102-4F3C-A26F-485DF1BF971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BC90B52-91C7-4BE9-8AE0-180FFFE110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{6055A802-2C26-48BB-A4E1-47F0EC4958A0}tf78504181_win32</Template>
  <TotalTime>49</TotalTime>
  <Words>37</Words>
  <Application>Microsoft Office PowerPoint</Application>
  <PresentationFormat>Widescreen</PresentationFormat>
  <Paragraphs>15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ADLaM Display</vt:lpstr>
      <vt:lpstr>-apple-system</vt:lpstr>
      <vt:lpstr>Aptos</vt:lpstr>
      <vt:lpstr>Arial</vt:lpstr>
      <vt:lpstr>Avenir Next LT Pro</vt:lpstr>
      <vt:lpstr>Avenir Next LT Pro Light</vt:lpstr>
      <vt:lpstr>Calibri</vt:lpstr>
      <vt:lpstr>Tw Cen MT</vt:lpstr>
      <vt:lpstr>Custom</vt:lpstr>
      <vt:lpstr>User Control Structure</vt:lpstr>
      <vt:lpstr>MERN</vt:lpstr>
      <vt:lpstr>LAYOUT</vt:lpstr>
      <vt:lpstr>JSON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Control Structure</dc:title>
  <dc:creator>mason emmet</dc:creator>
  <cp:lastModifiedBy>mason emmet</cp:lastModifiedBy>
  <cp:revision>1</cp:revision>
  <dcterms:created xsi:type="dcterms:W3CDTF">2024-02-28T15:09:35Z</dcterms:created>
  <dcterms:modified xsi:type="dcterms:W3CDTF">2024-02-28T15:59:23Z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